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55" r:id="rId2"/>
    <p:sldId id="269" r:id="rId3"/>
    <p:sldId id="308" r:id="rId4"/>
    <p:sldId id="277" r:id="rId5"/>
    <p:sldId id="296" r:id="rId6"/>
    <p:sldId id="256" r:id="rId7"/>
    <p:sldId id="303" r:id="rId8"/>
    <p:sldId id="259" r:id="rId9"/>
    <p:sldId id="257" r:id="rId10"/>
    <p:sldId id="315" r:id="rId11"/>
    <p:sldId id="300" r:id="rId12"/>
    <p:sldId id="278" r:id="rId13"/>
    <p:sldId id="297" r:id="rId14"/>
    <p:sldId id="319" r:id="rId15"/>
    <p:sldId id="258" r:id="rId16"/>
    <p:sldId id="260" r:id="rId17"/>
    <p:sldId id="301" r:id="rId18"/>
    <p:sldId id="305" r:id="rId19"/>
    <p:sldId id="302" r:id="rId20"/>
    <p:sldId id="341" r:id="rId21"/>
    <p:sldId id="279" r:id="rId22"/>
    <p:sldId id="298" r:id="rId23"/>
    <p:sldId id="262" r:id="rId24"/>
    <p:sldId id="306" r:id="rId25"/>
    <p:sldId id="263" r:id="rId26"/>
    <p:sldId id="331" r:id="rId27"/>
    <p:sldId id="343" r:id="rId28"/>
    <p:sldId id="354" r:id="rId29"/>
    <p:sldId id="333" r:id="rId30"/>
    <p:sldId id="344" r:id="rId31"/>
    <p:sldId id="338" r:id="rId32"/>
    <p:sldId id="336" r:id="rId33"/>
    <p:sldId id="337" r:id="rId34"/>
    <p:sldId id="353" r:id="rId35"/>
    <p:sldId id="280" r:id="rId36"/>
    <p:sldId id="339" r:id="rId37"/>
    <p:sldId id="310" r:id="rId38"/>
    <p:sldId id="311" r:id="rId39"/>
    <p:sldId id="345" r:id="rId40"/>
    <p:sldId id="313" r:id="rId41"/>
    <p:sldId id="340" r:id="rId42"/>
    <p:sldId id="316" r:id="rId43"/>
    <p:sldId id="318" r:id="rId44"/>
    <p:sldId id="346" r:id="rId45"/>
    <p:sldId id="321" r:id="rId46"/>
    <p:sldId id="322" r:id="rId47"/>
    <p:sldId id="323" r:id="rId48"/>
    <p:sldId id="324" r:id="rId49"/>
    <p:sldId id="347" r:id="rId50"/>
    <p:sldId id="327" r:id="rId51"/>
    <p:sldId id="328" r:id="rId52"/>
    <p:sldId id="329" r:id="rId53"/>
    <p:sldId id="342" r:id="rId54"/>
    <p:sldId id="348" r:id="rId55"/>
    <p:sldId id="349" r:id="rId56"/>
    <p:sldId id="274" r:id="rId57"/>
    <p:sldId id="350" r:id="rId58"/>
    <p:sldId id="351" r:id="rId59"/>
    <p:sldId id="352" r:id="rId6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4752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orient="horz" pos="6192" userDrawn="1">
          <p15:clr>
            <a:srgbClr val="A4A3A4"/>
          </p15:clr>
        </p15:guide>
        <p15:guide id="5" pos="2448" userDrawn="1">
          <p15:clr>
            <a:srgbClr val="A4A3A4"/>
          </p15:clr>
        </p15:guide>
        <p15:guide id="6" orient="horz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856" y="96"/>
      </p:cViewPr>
      <p:guideLst>
        <p:guide pos="192"/>
        <p:guide pos="4752"/>
        <p:guide orient="horz" pos="144"/>
        <p:guide orient="horz" pos="6192"/>
        <p:guide pos="2448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8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5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0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4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3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3.png"/><Relationship Id="rId3" Type="http://schemas.openxmlformats.org/officeDocument/2006/relationships/image" Target="../media/image17.png"/><Relationship Id="rId7" Type="http://schemas.openxmlformats.org/officeDocument/2006/relationships/image" Target="../media/image51.png"/><Relationship Id="rId12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27.png"/><Relationship Id="rId5" Type="http://schemas.openxmlformats.org/officeDocument/2006/relationships/image" Target="../media/image48.png"/><Relationship Id="rId10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1.png"/><Relationship Id="rId7" Type="http://schemas.openxmlformats.org/officeDocument/2006/relationships/image" Target="../media/image3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g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3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3.png"/><Relationship Id="rId3" Type="http://schemas.openxmlformats.org/officeDocument/2006/relationships/image" Target="../media/image17.png"/><Relationship Id="rId7" Type="http://schemas.openxmlformats.org/officeDocument/2006/relationships/image" Target="../media/image51.png"/><Relationship Id="rId12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27.png"/><Relationship Id="rId5" Type="http://schemas.openxmlformats.org/officeDocument/2006/relationships/image" Target="../media/image48.png"/><Relationship Id="rId10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1.png"/><Relationship Id="rId7" Type="http://schemas.openxmlformats.org/officeDocument/2006/relationships/image" Target="../media/image3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7ACAE71-1424-40D2-9802-A2A21BFAF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18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85C3E60-4BB4-4AC4-B092-8448FE10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739" y="966494"/>
            <a:ext cx="6408932" cy="83942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potion get to the cauldron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50C1526-47B8-49B2-9B50-EFCB11F4E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7973" y="1166088"/>
            <a:ext cx="1278859" cy="1675013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36B5197C-9DCA-46F2-A12C-5E59DBAAE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303" y="7892779"/>
            <a:ext cx="2078220" cy="1845541"/>
          </a:xfrm>
          <a:prstGeom prst="rect">
            <a:avLst/>
          </a:prstGeom>
        </p:spPr>
      </p:pic>
      <p:pic>
        <p:nvPicPr>
          <p:cNvPr id="7" name="img3-20190913081251-M-2-P">
            <a:extLst>
              <a:ext uri="{FF2B5EF4-FFF2-40B4-BE49-F238E27FC236}">
                <a16:creationId xmlns:a16="http://schemas.microsoft.com/office/drawing/2014/main" id="{BAF53BFB-5756-4610-9299-A1D680B311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357" y="2841101"/>
            <a:ext cx="5295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29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screenshot of a cell phone&#10;&#10;Description automatically generated">
            <a:extLst>
              <a:ext uri="{FF2B5EF4-FFF2-40B4-BE49-F238E27FC236}">
                <a16:creationId xmlns:a16="http://schemas.microsoft.com/office/drawing/2014/main" id="{57A26C96-7FC0-4441-A231-E2FE25F23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Unscramble the words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F06B73-E3FB-4976-B8C6-2B3FE5622AC5}"/>
              </a:ext>
            </a:extLst>
          </p:cNvPr>
          <p:cNvSpPr txBox="1"/>
          <p:nvPr/>
        </p:nvSpPr>
        <p:spPr>
          <a:xfrm>
            <a:off x="864754" y="2872482"/>
            <a:ext cx="5070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Oob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Tocoerb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Nithg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Mrboo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Ptiono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Arpnk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Ascre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reDaual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ierpsd</a:t>
            </a:r>
            <a:endParaRPr lang="en-US" sz="2400" dirty="0">
              <a:latin typeface="Bebas Neue" panose="020B0606020202050201" pitchFamily="34" charset="0"/>
            </a:endParaRPr>
          </a:p>
        </p:txBody>
      </p:sp>
      <p:graphicFrame>
        <p:nvGraphicFramePr>
          <p:cNvPr id="45" name="Table 45">
            <a:extLst>
              <a:ext uri="{FF2B5EF4-FFF2-40B4-BE49-F238E27FC236}">
                <a16:creationId xmlns:a16="http://schemas.microsoft.com/office/drawing/2014/main" id="{AE793C20-65EF-4E6A-B8C2-EB1B541DE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664207"/>
              </p:ext>
            </p:extLst>
          </p:nvPr>
        </p:nvGraphicFramePr>
        <p:xfrm>
          <a:off x="3364346" y="2276863"/>
          <a:ext cx="3543300" cy="4102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300">
                  <a:extLst>
                    <a:ext uri="{9D8B030D-6E8A-4147-A177-3AD203B41FA5}">
                      <a16:colId xmlns:a16="http://schemas.microsoft.com/office/drawing/2014/main" val="239047875"/>
                    </a:ext>
                  </a:extLst>
                </a:gridCol>
              </a:tblGrid>
              <a:tr h="4045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83846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052373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8367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66486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74799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582597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726857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580088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425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965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07DDD6A5-E773-44B8-A810-665BF999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037"/>
            <a:ext cx="7772400" cy="77724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5A23A06-672F-41E6-BBB1-091D13F4C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76" y="330200"/>
            <a:ext cx="1802324" cy="1359999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3493C94F-7081-4AD3-8C9C-BDBCDE02B6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70" y="8184079"/>
            <a:ext cx="2527559" cy="1606927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42157DE-BA0F-4244-9FDC-FC709882FE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6528753"/>
            <a:ext cx="1276350" cy="303559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BA9BC511-40A4-4C8E-83C6-979AB7A457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6878" y="6700203"/>
            <a:ext cx="1468822" cy="303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07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0CFCB7-07C0-4791-9BCA-AF99DBBD4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405" y="904711"/>
            <a:ext cx="3981662" cy="39816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6652A9-D6EE-4E5A-967E-E19FC2AB0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3" y="1848919"/>
            <a:ext cx="1146147" cy="29994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CFFD66-0CE7-40B7-9459-AE13C7555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659" y="1909523"/>
            <a:ext cx="1804572" cy="30482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B1B92E-4492-4594-83E5-507C500FB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2784" y="5398122"/>
            <a:ext cx="3987130" cy="39871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26535F-79F9-4CB2-9955-B4D7638FD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191" y="5830581"/>
            <a:ext cx="1804572" cy="30482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DF8CF2-DFF7-4921-9792-7221CE5E9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80027" y="5708724"/>
            <a:ext cx="1146147" cy="2999492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781027B2-3ADF-4E1B-AAEA-274E0446DA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405" y="8520472"/>
            <a:ext cx="1390727" cy="884172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AD349537-BD6E-4CB8-853D-7E159AE694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3062">
            <a:off x="5299873" y="8049280"/>
            <a:ext cx="902042" cy="1353891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96842E3E-BE6D-4D3A-AA84-3E8AF97560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2085" y="5300974"/>
            <a:ext cx="939822" cy="70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93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the crystal ball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A14C48C-71E4-433A-B3E3-9ABF48060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5" y="670800"/>
            <a:ext cx="694909" cy="1778944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10167F2C-5449-48F1-A738-180F2FE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840" y="8902810"/>
            <a:ext cx="1431560" cy="8257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4D7DFB-1008-4C0D-AAD0-0144801F1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918" y="2449744"/>
            <a:ext cx="6350132" cy="6350132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D0E407D-0800-47E8-9D8C-2F030969FFB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9408"/>
            <a:ext cx="7772400" cy="77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51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04906"/>
              </p:ext>
            </p:extLst>
          </p:nvPr>
        </p:nvGraphicFramePr>
        <p:xfrm>
          <a:off x="2842054" y="1349632"/>
          <a:ext cx="4609069" cy="3225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9069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65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If I Were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48A2E8-D4B9-4C3C-9261-D741D31E7297}"/>
              </a:ext>
            </a:extLst>
          </p:cNvPr>
          <p:cNvSpPr/>
          <p:nvPr/>
        </p:nvSpPr>
        <p:spPr>
          <a:xfrm>
            <a:off x="345989" y="5684108"/>
            <a:ext cx="7105134" cy="38800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Bebas Neue" panose="020B0606020202050201" pitchFamily="34" charset="0"/>
              </a:rPr>
              <a:t>dracula</a:t>
            </a:r>
            <a:r>
              <a:rPr lang="en-US" sz="3200" dirty="0">
                <a:latin typeface="Bebas Neue" panose="020B0606020202050201" pitchFamily="34" charset="0"/>
              </a:rPr>
              <a:t>, I would…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71848" y="5029200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9AF503-AC99-4F44-87E0-F0AAD8015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8" y="910900"/>
            <a:ext cx="2742510" cy="408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87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216535"/>
              </p:ext>
            </p:extLst>
          </p:nvPr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03573"/>
              </p:ext>
            </p:extLst>
          </p:nvPr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145AD85-E8C3-4DD8-B2E6-A185A0B8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7" y="1551811"/>
            <a:ext cx="658371" cy="136064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2F7A391-63BE-426E-AD9F-C4E6DF96C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13" y="1746769"/>
            <a:ext cx="1120560" cy="108567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963A862D-60DF-436D-87DD-A7125EF163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50" y="1417646"/>
            <a:ext cx="1120561" cy="1494810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2DDB3A5D-CB7D-4989-B673-64D3BDD71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95" y="1484728"/>
            <a:ext cx="658371" cy="1360645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E227E09D-4DDA-4789-B20A-0D0559AF8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04" y="8310782"/>
            <a:ext cx="1120560" cy="1085670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FBB7294F-BB30-4250-83F7-8E1DBE2E99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2" y="3394371"/>
            <a:ext cx="1105919" cy="63792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7D96D86B-ABD4-444A-9C23-C564BBA954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731" y="3314354"/>
            <a:ext cx="1217542" cy="7740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AAD88C-A13B-4488-859D-21ABC9F3F6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97" y="2955343"/>
            <a:ext cx="884606" cy="1494810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6428BB96-4EB8-4F73-9D03-F20BFEB84C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20" y="3394371"/>
            <a:ext cx="1105919" cy="637927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70C9123-E07C-4A50-AB23-D290E9E06C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3" y="4582244"/>
            <a:ext cx="742645" cy="1373969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AF9178C7-FABA-4A12-8B1C-C4CA2D423E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02" y="4621146"/>
            <a:ext cx="863581" cy="129616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7BFA1642-1361-4FEC-B02A-6C537DF52D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97" y="4707328"/>
            <a:ext cx="923812" cy="120998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CA862F3B-A713-402E-8F84-A90162F6DA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356" y="4581296"/>
            <a:ext cx="742645" cy="1373969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446C5D0D-0430-4733-804C-F47C148FE3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10" y="8196570"/>
            <a:ext cx="863581" cy="1296164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4495D3B1-9D73-4500-8566-906F56B191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62" y="6018000"/>
            <a:ext cx="960896" cy="1569307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2DF1ED93-2B5A-4750-B017-F9513AA42D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02" y="6039268"/>
            <a:ext cx="694066" cy="156930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2F9F5C3-390A-4B2F-8E8C-191B701380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669" y="6159128"/>
            <a:ext cx="888721" cy="1373969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2A9D4995-BF06-4D84-AC34-CD3CBE43F7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230" y="6061458"/>
            <a:ext cx="960896" cy="1569307"/>
          </a:xfrm>
          <a:prstGeom prst="rect">
            <a:avLst/>
          </a:prstGeom>
        </p:spPr>
      </p:pic>
      <p:pic>
        <p:nvPicPr>
          <p:cNvPr id="56" name="Picture 55" descr="A close up of a logo&#10;&#10;Description automatically generated">
            <a:extLst>
              <a:ext uri="{FF2B5EF4-FFF2-40B4-BE49-F238E27FC236}">
                <a16:creationId xmlns:a16="http://schemas.microsoft.com/office/drawing/2014/main" id="{A2860CA2-0EE2-4C43-BDDB-57D6F874C1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343" y="8068963"/>
            <a:ext cx="694066" cy="1569307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3224AB3B-F886-4303-8145-DBA24A1F6F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040" y="8457618"/>
            <a:ext cx="1217542" cy="77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7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40B3DA28-9608-481C-B60D-C72AEA686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974033"/>
              </p:ext>
            </p:extLst>
          </p:nvPr>
        </p:nvGraphicFramePr>
        <p:xfrm>
          <a:off x="699805" y="4705389"/>
          <a:ext cx="4013200" cy="4542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32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7265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443599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783770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58922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32044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Unscramble the words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B32FF4-0A09-49B7-BA7B-64530701327E}"/>
              </a:ext>
            </a:extLst>
          </p:cNvPr>
          <p:cNvSpPr/>
          <p:nvPr/>
        </p:nvSpPr>
        <p:spPr>
          <a:xfrm>
            <a:off x="3792765" y="1035776"/>
            <a:ext cx="3275295" cy="341632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tbas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ltoesnke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reiee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ebw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nmpkiup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eoimzb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Bebas Neue" panose="020B0606020202050201" pitchFamily="34" charset="0"/>
              </a:rPr>
              <a:t>tac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olhw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ghtso</a:t>
            </a:r>
            <a:endParaRPr lang="en-US" sz="2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78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Frankenstein get to the pumpkin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6FCC7E-4B19-46AA-ACC1-2933CAB9B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164" y="2805013"/>
            <a:ext cx="5397632" cy="5397632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E6FFD4A4-9A2C-4926-8F95-79CB25871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169" y="1295398"/>
            <a:ext cx="1222995" cy="2765231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160A00B-6DB2-4739-92BE-03F604A95F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291" y="8333135"/>
            <a:ext cx="2114810" cy="134451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D7BD529-A49D-490E-AFC0-16B341BAF1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9" y="1752745"/>
            <a:ext cx="7412738" cy="725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5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1FB8BE8-49B2-4FB5-8EC3-6C244D722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3073377" y="6707525"/>
            <a:ext cx="6121424" cy="347787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apples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October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bats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owl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scare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spirit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skull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spell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creepy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cauldron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sweets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203384D-0A67-443B-8591-B95480014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763396"/>
              </p:ext>
            </p:extLst>
          </p:nvPr>
        </p:nvGraphicFramePr>
        <p:xfrm>
          <a:off x="534987" y="1866900"/>
          <a:ext cx="6702426" cy="4114800"/>
        </p:xfrm>
        <a:graphic>
          <a:graphicData uri="http://schemas.openxmlformats.org/drawingml/2006/table">
            <a:tbl>
              <a:tblPr/>
              <a:tblGrid>
                <a:gridCol w="744714">
                  <a:extLst>
                    <a:ext uri="{9D8B030D-6E8A-4147-A177-3AD203B41FA5}">
                      <a16:colId xmlns:a16="http://schemas.microsoft.com/office/drawing/2014/main" val="34038992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196172071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1785803006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650489554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99902977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861537310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99779875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20567613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876725518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01001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565604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67160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962543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97245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205549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565169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61315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851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538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3C848CE-BB00-4F44-BE98-5ABCBA689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8600"/>
            <a:ext cx="7315200" cy="80841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0F601B-8798-4D32-A90E-94F257921782}"/>
              </a:ext>
            </a:extLst>
          </p:cNvPr>
          <p:cNvSpPr txBox="1"/>
          <p:nvPr/>
        </p:nvSpPr>
        <p:spPr>
          <a:xfrm>
            <a:off x="1625598" y="1010723"/>
            <a:ext cx="4597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Bebas Neue" panose="020B0606020202050201" pitchFamily="34" charset="0"/>
              </a:rPr>
              <a:t>Halloween Monsters Activity Book For Kids</a:t>
            </a:r>
          </a:p>
          <a:p>
            <a:pPr algn="ctr"/>
            <a:r>
              <a:rPr lang="en-US" sz="4000" b="1" dirty="0">
                <a:latin typeface="Bebas Neue" panose="020B0606020202050201" pitchFamily="34" charset="0"/>
              </a:rPr>
              <a:t>Ages 6-8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C1FBBF-F9E6-4F0C-A8B1-4AE22DE7C321}"/>
              </a:ext>
            </a:extLst>
          </p:cNvPr>
          <p:cNvSpPr txBox="1"/>
          <p:nvPr/>
        </p:nvSpPr>
        <p:spPr>
          <a:xfrm>
            <a:off x="1880753" y="8085791"/>
            <a:ext cx="4087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Bebas Neue" panose="020B0606020202050201" pitchFamily="34" charset="0"/>
              </a:rPr>
              <a:t>This book belongs to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19D71CB-2DF0-444A-9B1E-6C3B1303E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6196"/>
              </p:ext>
            </p:extLst>
          </p:nvPr>
        </p:nvGraphicFramePr>
        <p:xfrm>
          <a:off x="947305" y="9176328"/>
          <a:ext cx="587778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789">
                  <a:extLst>
                    <a:ext uri="{9D8B030D-6E8A-4147-A177-3AD203B41FA5}">
                      <a16:colId xmlns:a16="http://schemas.microsoft.com/office/drawing/2014/main" val="1830674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849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308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C72A3FB-DADB-4BCF-8E5F-E5E07F281E9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2" y="3508864"/>
            <a:ext cx="6070600" cy="6974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66700" y="319403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mummy get to the candy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F1D44A85-B5AD-42DE-AEFB-69B8E2A49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1095576"/>
            <a:ext cx="929232" cy="1920429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8F4EC4C7-AFB7-4474-9981-4358553AC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35" y="8464324"/>
            <a:ext cx="930929" cy="12107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852053-7016-423F-A371-4E0A79C112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492" y="2383967"/>
            <a:ext cx="5727832" cy="572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69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, linedrawing&#10;&#10;Description automatically generated">
            <a:extLst>
              <a:ext uri="{FF2B5EF4-FFF2-40B4-BE49-F238E27FC236}">
                <a16:creationId xmlns:a16="http://schemas.microsoft.com/office/drawing/2014/main" id="{1CC19D29-0F0C-4DB1-847D-CCFCEBA2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" y="-249382"/>
            <a:ext cx="6225309" cy="11333018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5AB3E08-5E6D-4B74-8122-4D6A5315E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410" y="6586780"/>
            <a:ext cx="1266821" cy="3243020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1917A43-3E80-45A6-8773-398992EA3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47" y="325582"/>
            <a:ext cx="1466265" cy="14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95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781FB-D879-463C-AEFD-EA7FD39B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067950"/>
            <a:ext cx="3825882" cy="37649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E0772D-D836-4BE1-B9F9-FEA0B6F57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87" y="1687701"/>
            <a:ext cx="1268078" cy="32433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2DBA51-9B48-4A81-AA66-AAAA9DADF9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632" y="3309378"/>
            <a:ext cx="1541481" cy="13702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B611EA-79EB-4423-9C79-F5A7658AF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674" y="5641375"/>
            <a:ext cx="3828620" cy="37676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70B00-524F-4A18-88A7-EEBB53D80D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200" y="5308376"/>
            <a:ext cx="965200" cy="8583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2D6A84-69B0-43F6-B05C-201F202EB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3403" y="5903525"/>
            <a:ext cx="1268078" cy="3243353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F0ED036-9C8E-429F-BE02-9921E3E3D0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8" y="8053236"/>
            <a:ext cx="1190196" cy="1056941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DF15CE19-FC40-44B2-97AE-674C83CE25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512" y="6985036"/>
            <a:ext cx="824823" cy="108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1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14328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06833"/>
              </p:ext>
            </p:extLst>
          </p:nvPr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544714" y="5085951"/>
            <a:ext cx="1068742" cy="679466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714" y="5172542"/>
            <a:ext cx="1402606" cy="891724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8713489"/>
            <a:ext cx="1402606" cy="891724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4564412" y="7223157"/>
            <a:ext cx="1402606" cy="891724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934125" y="8387501"/>
            <a:ext cx="1025503" cy="651976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2810687" y="6062699"/>
            <a:ext cx="964186" cy="125403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82896" y="5200322"/>
            <a:ext cx="458668" cy="596549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6384086" y="5130718"/>
            <a:ext cx="964186" cy="1254032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1633102" y="5092389"/>
            <a:ext cx="1503177" cy="1205524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689455" y="8568416"/>
            <a:ext cx="983197" cy="788508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139" y="7292455"/>
            <a:ext cx="996396" cy="799094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55" y="7855367"/>
            <a:ext cx="1503177" cy="1205524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6" y="6697952"/>
            <a:ext cx="1533852" cy="1157415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397" y="6298405"/>
            <a:ext cx="1058991" cy="79909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CA4EAD8E-294D-4938-B1E2-CDA754585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827818" y="5922930"/>
            <a:ext cx="458668" cy="596549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E58D8B76-94A1-4B83-9872-FDF2DB2D5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212635" y="6574528"/>
            <a:ext cx="458668" cy="596549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E8E6DCA1-4543-45F6-B86B-DF530E8B2D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533376" y="7845626"/>
            <a:ext cx="983197" cy="78850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DA4E0495-5CB7-4E47-9B6B-D6C28C0F8A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220633" y="8938797"/>
            <a:ext cx="983197" cy="788508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86736A11-A311-46D9-AAC4-9B6D1223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830229" y="7134441"/>
            <a:ext cx="1025503" cy="65197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FAA42E5-412B-45BC-9B2A-92A56739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3268943" y="7608819"/>
            <a:ext cx="1025503" cy="651976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49885049-2365-4F32-B461-3A4C1B1D8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794937" y="6477117"/>
            <a:ext cx="1025503" cy="651976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5AAE15D-5369-4F71-B2C1-C554307FC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641" y="8302233"/>
            <a:ext cx="1058991" cy="799094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060252F0-4F61-47AB-A36A-A7B3C276C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93" y="8933505"/>
            <a:ext cx="1058991" cy="799094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F8E7F17E-BE60-4700-9FCB-70606238B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57" y="8933505"/>
            <a:ext cx="1058991" cy="799094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D80ACFB0-2CC4-4681-8D25-DFFF44C58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4353436" y="9114897"/>
            <a:ext cx="458668" cy="596549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4B60A569-A13A-423F-AACA-422883B5F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745273" y="9180581"/>
            <a:ext cx="458668" cy="59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27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bat get to the coffin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5CB6D0-1885-4510-BD1F-B2F4B54D9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34" y="2474711"/>
            <a:ext cx="6027931" cy="6027931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2CB8D84-7847-4091-AD8A-8F808A724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169" y="967469"/>
            <a:ext cx="1793246" cy="135314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0D8D29FD-7A30-48DE-A56C-9A466154AE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7886">
            <a:off x="5581114" y="8445981"/>
            <a:ext cx="1724158" cy="1561618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F202095-E052-4869-A981-B0DA90EDCEF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53" y="2316412"/>
            <a:ext cx="7068062" cy="601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0960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8A942481-CA8B-48E8-8DDF-AC0CC81F1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783336"/>
              </p:ext>
            </p:extLst>
          </p:nvPr>
        </p:nvGraphicFramePr>
        <p:xfrm>
          <a:off x="321277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3134252-35C7-49E6-B565-A67EAF311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07723"/>
              </p:ext>
            </p:extLst>
          </p:nvPr>
        </p:nvGraphicFramePr>
        <p:xfrm>
          <a:off x="2736850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45E0A193-0C86-408D-9799-90252528E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45932"/>
              </p:ext>
            </p:extLst>
          </p:nvPr>
        </p:nvGraphicFramePr>
        <p:xfrm>
          <a:off x="5152423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F47193-7DC1-40BF-8ECE-8CAE06639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54963"/>
            <a:ext cx="2057678" cy="33605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5520F3-D983-430A-B49C-F414B8163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91" y="2958006"/>
            <a:ext cx="2248178" cy="3475699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0B6C0535-D850-4A0B-A40D-542F8FBC6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69" y="1192995"/>
            <a:ext cx="2057678" cy="1552683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6CC75C12-1617-41F7-99A0-008B3AD71E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223" y="923686"/>
            <a:ext cx="2265900" cy="2216964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D1EEA509-87E9-4F38-832C-BD29DC40A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85223" y="3098914"/>
            <a:ext cx="2265900" cy="2216964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EB80C270-0051-49D8-9A4C-26FBD5B906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282" y="5311425"/>
            <a:ext cx="2265900" cy="221696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A8D875FD-2ACF-42FF-AD08-29FE7F3AF5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3282" y="7468218"/>
            <a:ext cx="2265900" cy="2216964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C07E8C15-03A2-48C6-B3EB-E5C1789B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069" y="838200"/>
            <a:ext cx="2298700" cy="884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85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E2D480B2-06A0-4509-99FF-7C4D83004C3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9" y="939775"/>
            <a:ext cx="6702422" cy="53752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2184401" y="7010409"/>
            <a:ext cx="7277100" cy="347787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mummy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monster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blackcat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 err="1">
                <a:latin typeface="Bebas Neue" panose="020B0606020202050201" pitchFamily="34" charset="0"/>
              </a:rPr>
              <a:t>Trickortreat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Magicwand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CandyCorn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Cackle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cemetery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jackolantern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scarecrow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982686-8B71-4BC4-B856-918EFAC45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339379"/>
              </p:ext>
            </p:extLst>
          </p:nvPr>
        </p:nvGraphicFramePr>
        <p:xfrm>
          <a:off x="534988" y="809244"/>
          <a:ext cx="6702423" cy="5943600"/>
        </p:xfrm>
        <a:graphic>
          <a:graphicData uri="http://schemas.openxmlformats.org/drawingml/2006/table">
            <a:tbl>
              <a:tblPr/>
              <a:tblGrid>
                <a:gridCol w="515571">
                  <a:extLst>
                    <a:ext uri="{9D8B030D-6E8A-4147-A177-3AD203B41FA5}">
                      <a16:colId xmlns:a16="http://schemas.microsoft.com/office/drawing/2014/main" val="2192970763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784695015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211772105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960854554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374339188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410342692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108379891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542844263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861777667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893987281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688735173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1377250648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1615817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592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7241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634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434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1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985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8907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947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91699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61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7962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j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2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70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7444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CAD43C9-CE50-49D7-BC67-C1F02515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72390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36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192817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bat get to </a:t>
            </a:r>
            <a:r>
              <a:rPr lang="en-US" sz="3200" dirty="0" err="1">
                <a:latin typeface="Bebas Neue" panose="020B0606020202050201" pitchFamily="34" charset="0"/>
              </a:rPr>
              <a:t>dracula</a:t>
            </a:r>
            <a:endParaRPr lang="en-US" sz="3200" dirty="0">
              <a:latin typeface="Bebas Neue" panose="020B0606020202050201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A582D-3CCF-4CC9-99CA-E58E1BE0E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63" y="8216901"/>
            <a:ext cx="1083307" cy="161290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F8505272-15CF-4D37-BD66-8FADA5C87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7952" y="813375"/>
            <a:ext cx="1163602" cy="8780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5BC3FCB-9358-481B-8A34-C4048AF4C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84" y="1822093"/>
            <a:ext cx="6286632" cy="6286632"/>
          </a:xfrm>
          <a:prstGeom prst="rect">
            <a:avLst/>
          </a:prstGeom>
        </p:spPr>
      </p:pic>
      <p:pic>
        <p:nvPicPr>
          <p:cNvPr id="4" name="Picture 3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45DA5185-64B2-47C2-8C46-1CBE87CE61A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3" y="508000"/>
            <a:ext cx="6834418" cy="932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413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0D5EB35-D63B-48AB-9D1E-BB65965ECE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39" y="337814"/>
            <a:ext cx="4782322" cy="585217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EC995E-309E-4B26-A593-6BDBEDE5B6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583842"/>
              </p:ext>
            </p:extLst>
          </p:nvPr>
        </p:nvGraphicFramePr>
        <p:xfrm>
          <a:off x="393700" y="337814"/>
          <a:ext cx="7116107" cy="7282016"/>
        </p:xfrm>
        <a:graphic>
          <a:graphicData uri="http://schemas.openxmlformats.org/drawingml/2006/table">
            <a:tbl>
              <a:tblPr/>
              <a:tblGrid>
                <a:gridCol w="397807">
                  <a:extLst>
                    <a:ext uri="{9D8B030D-6E8A-4147-A177-3AD203B41FA5}">
                      <a16:colId xmlns:a16="http://schemas.microsoft.com/office/drawing/2014/main" val="193903895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45339062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346130361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95626376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15667386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15843726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149626107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624870627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73198264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40887829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37598536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30085130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445449071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20287360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16062083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597747273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59546025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44554480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06787862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78956205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78069451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30621912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41224260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943845456"/>
                    </a:ext>
                  </a:extLst>
                </a:gridCol>
              </a:tblGrid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79356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29191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912574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80182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31119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63849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934698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637511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9906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273808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63603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14394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692266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496591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27186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66977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8ACFE141-6E57-4E94-9344-1211571FA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7502465"/>
            <a:ext cx="7277111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Says, "I want to suck your blood"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walking 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say on Halloween to get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October 31st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Big, orange, and you can carve 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Made of bones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Flies on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Where a ghost lives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wear on Halloween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the witch creates potions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a scary creature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the witch puts in her cauldron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7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werewolf get to the moon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46ADEB8-290C-490D-B1B5-DB1B1F762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4320">
            <a:off x="5891484" y="8473782"/>
            <a:ext cx="1227551" cy="1253972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0C720A94-7C58-404D-85BE-FE9EB10E8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987" y="855121"/>
            <a:ext cx="1188465" cy="1636352"/>
          </a:xfrm>
          <a:prstGeom prst="rect">
            <a:avLst/>
          </a:prstGeom>
        </p:spPr>
      </p:pic>
      <p:pic>
        <p:nvPicPr>
          <p:cNvPr id="7" name="img3-20190913081251-M-1-P">
            <a:extLst>
              <a:ext uri="{FF2B5EF4-FFF2-40B4-BE49-F238E27FC236}">
                <a16:creationId xmlns:a16="http://schemas.microsoft.com/office/drawing/2014/main" id="{89241D15-D771-4F85-9737-DBD4576C2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" y="2542540"/>
            <a:ext cx="5775960" cy="5775960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4F74A5D-D01A-4494-BD00-0C720244353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7" y="1349064"/>
            <a:ext cx="7035800" cy="785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921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her broom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6BD36E-2B53-474B-85CE-67AB55A1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7" y="620158"/>
            <a:ext cx="1161402" cy="1795536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ED69BF3-CCD1-4601-A105-2BEA62118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9282">
            <a:off x="6673187" y="8286222"/>
            <a:ext cx="1023293" cy="15358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EB48A4-8233-4C23-B113-F104EC2AA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734" y="2400168"/>
            <a:ext cx="6400932" cy="6400932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4F8D06E7-9F4B-46CB-8FA6-BA8ACF838CE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1" y="2085578"/>
            <a:ext cx="7191631" cy="63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86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D762120C-4542-48C0-AB38-2EE67B0FC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72390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672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22A87DE-8485-47F8-9D1C-0F84DB77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93" y="1021804"/>
            <a:ext cx="7090586" cy="642214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D87598F-A336-4AB3-AD36-DBFE54DE8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688498"/>
              </p:ext>
            </p:extLst>
          </p:nvPr>
        </p:nvGraphicFramePr>
        <p:xfrm>
          <a:off x="382427" y="346675"/>
          <a:ext cx="7090580" cy="7772400"/>
        </p:xfrm>
        <a:graphic>
          <a:graphicData uri="http://schemas.openxmlformats.org/drawingml/2006/table">
            <a:tbl>
              <a:tblPr/>
              <a:tblGrid>
                <a:gridCol w="354529">
                  <a:extLst>
                    <a:ext uri="{9D8B030D-6E8A-4147-A177-3AD203B41FA5}">
                      <a16:colId xmlns:a16="http://schemas.microsoft.com/office/drawing/2014/main" val="1538595013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39789112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34248904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70414034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66878447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171506847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4480511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86413198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23269105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23777191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070549032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839373047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516653374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842749156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040801725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20133240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06856831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4289923375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63705540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519022359"/>
                    </a:ext>
                  </a:extLst>
                </a:gridCol>
              </a:tblGrid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808075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855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3304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94877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52606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9906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72825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27611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1090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34736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785891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065645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00712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94376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032088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812217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58856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4126B263-4C03-4E3B-B2D8-2B4D42B97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45" y="8075473"/>
            <a:ext cx="7100455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Dracula sleeps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color of a cauldron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Dipped in a sweet coating and served on a stick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Bride of Frankenstein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appearance of a ghost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laugh of a witch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cat the witch has around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Has bolts on the side of his head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Use this to see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Wear over your eyes and nose for a disguise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Yellow, white and orange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Hoots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4751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A2066B6-A9B7-447B-9690-89FA80A626B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76" y="567739"/>
            <a:ext cx="6397248" cy="56967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1407332" y="6533706"/>
            <a:ext cx="6580968" cy="378565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skeleton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ectoplasm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hauntedhouse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spider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skull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witch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orange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 err="1">
                <a:latin typeface="Bebas Neue" panose="020B0606020202050201" pitchFamily="34" charset="0"/>
              </a:rPr>
              <a:t>halloween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mask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disguise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magic</a:t>
            </a:r>
          </a:p>
          <a:p>
            <a:br>
              <a:rPr lang="en-US" sz="2000" dirty="0">
                <a:latin typeface="Bebas Neue" panose="020B0606020202050201" pitchFamily="34" charset="0"/>
              </a:rPr>
            </a:b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22800B-64AD-4DC8-A922-AB36B8F2A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77389"/>
              </p:ext>
            </p:extLst>
          </p:nvPr>
        </p:nvGraphicFramePr>
        <p:xfrm>
          <a:off x="534990" y="714828"/>
          <a:ext cx="6702420" cy="5486400"/>
        </p:xfrm>
        <a:graphic>
          <a:graphicData uri="http://schemas.openxmlformats.org/drawingml/2006/table">
            <a:tbl>
              <a:tblPr/>
              <a:tblGrid>
                <a:gridCol w="558535">
                  <a:extLst>
                    <a:ext uri="{9D8B030D-6E8A-4147-A177-3AD203B41FA5}">
                      <a16:colId xmlns:a16="http://schemas.microsoft.com/office/drawing/2014/main" val="3784817585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967544845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553787183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696476963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550553107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159048491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1549212218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305860506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432184366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583802355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894005666"/>
                    </a:ext>
                  </a:extLst>
                </a:gridCol>
                <a:gridCol w="558535">
                  <a:extLst>
                    <a:ext uri="{9D8B030D-6E8A-4147-A177-3AD203B41FA5}">
                      <a16:colId xmlns:a16="http://schemas.microsoft.com/office/drawing/2014/main" val="32224282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Bebas Neue" panose="020B0606020202050201" pitchFamily="34" charset="0"/>
                        </a:rPr>
                        <a:t>i</a:t>
                      </a:r>
                      <a:endParaRPr lang="en-US" sz="24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616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67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2709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Bebas Neue" panose="020B0606020202050201" pitchFamily="34" charset="0"/>
                        </a:rPr>
                        <a:t>i</a:t>
                      </a:r>
                      <a:endParaRPr lang="en-US" sz="24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803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958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030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2870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007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909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988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570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701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7406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mummy get to the werewolf to go dancing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9FB41FD2-B5FD-4BDF-BD84-3E9D9B85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9" y="876807"/>
            <a:ext cx="1155190" cy="17540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57604B-5536-4797-A50D-C02DDD569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90" y="8255666"/>
            <a:ext cx="926410" cy="15741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3FF5023-1FCD-49A1-BD4A-DA53E21F0D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268" y="2450899"/>
            <a:ext cx="6083432" cy="6083432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05898724-C9CF-4A95-AF73-E38B4BC400B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34" y="2375471"/>
            <a:ext cx="7277100" cy="666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933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5FF3B-6DE3-44B7-BD83-005B0632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2" y="2237319"/>
            <a:ext cx="6703695" cy="194415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latin typeface="Bebas Neue" panose="020B0606020202050201" pitchFamily="34" charset="0"/>
              </a:rPr>
              <a:t>Puzzles </a:t>
            </a:r>
            <a:br>
              <a:rPr lang="en-US" sz="9600" dirty="0">
                <a:latin typeface="Bebas Neue" panose="020B0606020202050201" pitchFamily="34" charset="0"/>
              </a:rPr>
            </a:br>
            <a:r>
              <a:rPr lang="en-US" sz="9600" dirty="0">
                <a:latin typeface="Bebas Neue" panose="020B0606020202050201" pitchFamily="34" charset="0"/>
              </a:rPr>
              <a:t>Solved</a:t>
            </a:r>
          </a:p>
        </p:txBody>
      </p:sp>
    </p:spTree>
    <p:extLst>
      <p:ext uri="{BB962C8B-B14F-4D97-AF65-F5344CB8AC3E}">
        <p14:creationId xmlns:p14="http://schemas.microsoft.com/office/powerpoint/2010/main" val="20169408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4F74A5D-D01A-4494-BD00-0C720244353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7" y="1349064"/>
            <a:ext cx="7035800" cy="78542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werewolf get to the moon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46ADEB8-290C-490D-B1B5-DB1B1F762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4320">
            <a:off x="5891484" y="8473782"/>
            <a:ext cx="1227551" cy="1253972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0C720A94-7C58-404D-85BE-FE9EB10E82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987" y="855121"/>
            <a:ext cx="1188465" cy="16363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8DF626-FDE8-4C3D-BDDA-797F5380D1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775" y="2491489"/>
            <a:ext cx="5804418" cy="580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399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nedrawing, map&#10;&#10;Description automatically generated">
            <a:extLst>
              <a:ext uri="{FF2B5EF4-FFF2-40B4-BE49-F238E27FC236}">
                <a16:creationId xmlns:a16="http://schemas.microsoft.com/office/drawing/2014/main" id="{593CDFFF-153D-46BD-84C8-867C20AB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289" y="1178801"/>
            <a:ext cx="3013821" cy="3992397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505673B-BB83-47FD-A764-4FE2E7E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38" y="2628900"/>
            <a:ext cx="1166962" cy="215900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C0924947-F0C9-4F92-B11E-0AA906D9D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79" y="3060700"/>
            <a:ext cx="1338293" cy="1727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4FD10F-B990-4264-8CC8-804300F122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397" y="5394626"/>
            <a:ext cx="3017782" cy="39932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BFCADE-2D09-4585-BEAB-D5B5A0CEF9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6067" y="7519707"/>
            <a:ext cx="1341236" cy="1725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EE92CC-0A62-48FF-A132-155F5929AB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581" y="7121505"/>
            <a:ext cx="1164437" cy="2158171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44EA784-EE17-4821-919D-5BB45590D2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5693">
            <a:off x="484581" y="5344286"/>
            <a:ext cx="1254347" cy="128134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84AD688-899A-4794-8454-2F67146291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00" y="7995836"/>
            <a:ext cx="901841" cy="883763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C62221A-B210-439E-AFD3-C254F84D82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237">
            <a:off x="5033615" y="6438345"/>
            <a:ext cx="1469549" cy="196035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89E9441-D33D-41FE-BBCF-0DC061031C73}"/>
              </a:ext>
            </a:extLst>
          </p:cNvPr>
          <p:cNvSpPr/>
          <p:nvPr/>
        </p:nvSpPr>
        <p:spPr>
          <a:xfrm>
            <a:off x="352169" y="5283775"/>
            <a:ext cx="1660127" cy="1617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B614CF-6DD9-4B38-BB2F-68287CFDDDEC}"/>
              </a:ext>
            </a:extLst>
          </p:cNvPr>
          <p:cNvSpPr/>
          <p:nvPr/>
        </p:nvSpPr>
        <p:spPr>
          <a:xfrm>
            <a:off x="1912905" y="7627219"/>
            <a:ext cx="1242921" cy="1617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78C36C5-28C3-46CD-B6A2-97D9AE5ABA96}"/>
              </a:ext>
            </a:extLst>
          </p:cNvPr>
          <p:cNvSpPr/>
          <p:nvPr/>
        </p:nvSpPr>
        <p:spPr>
          <a:xfrm>
            <a:off x="4964365" y="6341666"/>
            <a:ext cx="1660127" cy="21292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958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5A9312E-55CF-4191-8031-42EA8C997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720928"/>
            <a:ext cx="526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ebas Neue" panose="020B0606020202050201" pitchFamily="34" charset="0"/>
              </a:rPr>
              <a:t>Write these Halloween words 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1257300" y="1121038"/>
            <a:ext cx="4718908" cy="19389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Monster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Spooky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Trick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Treat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Vampire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Dracula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Mummy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Spider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witch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C9B8123A-9906-41A3-8E4B-20AA6A4A8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544303"/>
              </p:ext>
            </p:extLst>
          </p:nvPr>
        </p:nvGraphicFramePr>
        <p:xfrm>
          <a:off x="1257300" y="3261323"/>
          <a:ext cx="5181600" cy="271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1696865808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169853841"/>
                    </a:ext>
                  </a:extLst>
                </a:gridCol>
              </a:tblGrid>
              <a:tr h="54356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DRUCULA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 HALLOWEEN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745507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 MONSTER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 MUMMY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31128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 SPIDER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 SPOOKY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9468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 TREAT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 TRICK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0697452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 VAMPIRE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10. WITCH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9447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6014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</a:t>
            </a:r>
            <a:r>
              <a:rPr lang="en-US" sz="3200" dirty="0" err="1">
                <a:latin typeface="Bebas Neue" panose="020B0606020202050201" pitchFamily="34" charset="0"/>
              </a:rPr>
              <a:t>mr.</a:t>
            </a:r>
            <a:r>
              <a:rPr lang="en-US" sz="3200" dirty="0">
                <a:latin typeface="Bebas Neue" panose="020B0606020202050201" pitchFamily="34" charset="0"/>
              </a:rPr>
              <a:t> bones get to the candy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D51953D-AECA-4D65-ADCC-AF027D256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63575"/>
            <a:ext cx="942313" cy="163955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08F391D0-D078-4D05-819D-53179ADAA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14" y="8819772"/>
            <a:ext cx="1042486" cy="10100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871CE8-1548-49AD-91E0-6088924CB2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78" y="2428150"/>
            <a:ext cx="6391622" cy="639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91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nedrawing, map&#10;&#10;Description automatically generated">
            <a:extLst>
              <a:ext uri="{FF2B5EF4-FFF2-40B4-BE49-F238E27FC236}">
                <a16:creationId xmlns:a16="http://schemas.microsoft.com/office/drawing/2014/main" id="{593CDFFF-153D-46BD-84C8-867C20AB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325" y="1295509"/>
            <a:ext cx="5947475" cy="880976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C0924947-F0C9-4F92-B11E-0AA906D9D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200" y="5700389"/>
            <a:ext cx="1052600" cy="1358484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198AE42-5F0B-482D-90A8-5E1EF4808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2102" y="6055989"/>
            <a:ext cx="2448446" cy="3266188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E96B2EE-6985-4A38-AFE2-A13255A7B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417">
            <a:off x="478441" y="537736"/>
            <a:ext cx="2024963" cy="20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041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Dracula and Friends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00CE3D5-8C50-4B51-91CA-6D7576BEF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50" y="2009346"/>
            <a:ext cx="760038" cy="171847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7E16A6D-D5BD-4BDC-949A-A99C49661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62" y="1976146"/>
            <a:ext cx="659905" cy="1718472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5C76D24-B146-4D3A-B521-B2CB71F48F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95" y="2009346"/>
            <a:ext cx="831512" cy="1718472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49AC9048-42FD-4AC3-B8B6-69884B14BA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68" y="2009346"/>
            <a:ext cx="760038" cy="171847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3FB70EE-D528-4F3F-8630-B8354D26B0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267" y="1938461"/>
            <a:ext cx="1147155" cy="1741839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B4A4DC8C-92A8-42BE-B4D1-E4ADDF5B62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46" y="1991526"/>
            <a:ext cx="760038" cy="1718472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268FA3CE-1D85-44B0-BC3D-BD5CACF2E1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6251">
            <a:off x="356047" y="4260856"/>
            <a:ext cx="1428709" cy="1294022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AAD45307-BB24-4053-AE5F-B9141FCF0C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0" y="4015740"/>
            <a:ext cx="1012867" cy="165418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2FE50EC-D3E9-46F0-A099-2342194349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005" y="4015740"/>
            <a:ext cx="1147405" cy="170833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DD49CCA-9867-4D05-9CFB-EEBE1520CB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206" y="4025879"/>
            <a:ext cx="1147405" cy="1708333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98981E4D-F017-43E4-8A32-62DA061FE4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135" y="4015740"/>
            <a:ext cx="831512" cy="1718472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5F002C91-F865-4BF4-AA19-4934E265FD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150" y="4010670"/>
            <a:ext cx="659905" cy="1718472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28705A81-BEB9-41F5-992D-B03B5BEA09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0" y="6056728"/>
            <a:ext cx="1278132" cy="1674061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0D6EF2FE-1433-45DC-A3F9-38D5A1AA58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90" y="6126113"/>
            <a:ext cx="1728853" cy="1535290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6ED8CC5A-330A-4742-8D9F-52106F9911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825" y="6056727"/>
            <a:ext cx="1278132" cy="1674061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8CA1AAF3-44C9-4B71-A496-8D9DE24BF53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15" y="6426200"/>
            <a:ext cx="1942869" cy="1235203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64BEBEDC-FE5C-49BD-9BB5-A9A88ED5B3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95" y="8066860"/>
            <a:ext cx="677771" cy="17350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008CA24-4825-4BF6-81B5-8984D2BD7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35" y="8060412"/>
            <a:ext cx="1126463" cy="1741520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104F88AA-7CAC-4670-8410-B2211422172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98" y="8027313"/>
            <a:ext cx="770866" cy="183337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C9E52F4-0E6E-4876-8C1B-0EE9E860AF4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97203" y="8110579"/>
            <a:ext cx="829128" cy="1719221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85D1D682-897A-4589-97CC-A8DC4DAF83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094" y="8044242"/>
            <a:ext cx="1147155" cy="1741839"/>
          </a:xfrm>
          <a:prstGeom prst="rect">
            <a:avLst/>
          </a:prstGeom>
        </p:spPr>
      </p:pic>
      <p:pic>
        <p:nvPicPr>
          <p:cNvPr id="58" name="Picture 57" descr="A close up of a logo&#10;&#10;Description automatically generated">
            <a:extLst>
              <a:ext uri="{FF2B5EF4-FFF2-40B4-BE49-F238E27FC236}">
                <a16:creationId xmlns:a16="http://schemas.microsoft.com/office/drawing/2014/main" id="{6DB789CC-CCAE-419E-9696-776C152191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217" y="8027313"/>
            <a:ext cx="770866" cy="1833379"/>
          </a:xfrm>
          <a:prstGeom prst="rect">
            <a:avLst/>
          </a:prstGeom>
        </p:spPr>
      </p:pic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76F595F6-D02A-40BF-9F63-0E9C92874BB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99" y="7991758"/>
            <a:ext cx="770866" cy="1833379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04B0F26-D3CE-4ADD-AECB-DE9308320E35}"/>
              </a:ext>
            </a:extLst>
          </p:cNvPr>
          <p:cNvSpPr/>
          <p:nvPr/>
        </p:nvSpPr>
        <p:spPr>
          <a:xfrm>
            <a:off x="546100" y="1938461"/>
            <a:ext cx="1122901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5B77C48-1367-4EAF-A271-0270E5B6E724}"/>
              </a:ext>
            </a:extLst>
          </p:cNvPr>
          <p:cNvSpPr/>
          <p:nvPr/>
        </p:nvSpPr>
        <p:spPr>
          <a:xfrm>
            <a:off x="3949314" y="1788917"/>
            <a:ext cx="1122901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D6626C4-2A4E-4B1A-84F7-F1362867CBF3}"/>
              </a:ext>
            </a:extLst>
          </p:cNvPr>
          <p:cNvSpPr/>
          <p:nvPr/>
        </p:nvSpPr>
        <p:spPr>
          <a:xfrm>
            <a:off x="6405214" y="1849848"/>
            <a:ext cx="1122901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5E55B64A-C83B-492F-AF88-1D3E66FEB193}"/>
              </a:ext>
            </a:extLst>
          </p:cNvPr>
          <p:cNvSpPr/>
          <p:nvPr/>
        </p:nvSpPr>
        <p:spPr>
          <a:xfrm>
            <a:off x="2958982" y="3820916"/>
            <a:ext cx="1122901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E1470DF-59A5-4C91-BA44-0AA2EA2A5450}"/>
              </a:ext>
            </a:extLst>
          </p:cNvPr>
          <p:cNvSpPr/>
          <p:nvPr/>
        </p:nvSpPr>
        <p:spPr>
          <a:xfrm>
            <a:off x="6223783" y="3753984"/>
            <a:ext cx="1122901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F76C606-FFA4-4F1D-81C8-D77DDDCCF1C5}"/>
              </a:ext>
            </a:extLst>
          </p:cNvPr>
          <p:cNvSpPr/>
          <p:nvPr/>
        </p:nvSpPr>
        <p:spPr>
          <a:xfrm>
            <a:off x="379971" y="5877384"/>
            <a:ext cx="1704162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CAA3D98-67DF-41EC-88A5-CF1A285A30AD}"/>
              </a:ext>
            </a:extLst>
          </p:cNvPr>
          <p:cNvSpPr/>
          <p:nvPr/>
        </p:nvSpPr>
        <p:spPr>
          <a:xfrm>
            <a:off x="3840701" y="5824505"/>
            <a:ext cx="1704162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B4EC14A-1BDD-41D1-8419-60819D27E646}"/>
              </a:ext>
            </a:extLst>
          </p:cNvPr>
          <p:cNvSpPr/>
          <p:nvPr/>
        </p:nvSpPr>
        <p:spPr>
          <a:xfrm>
            <a:off x="1130185" y="7962822"/>
            <a:ext cx="1704162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B95AB6D-31CF-4C6E-9EA5-37C0EFB73857}"/>
              </a:ext>
            </a:extLst>
          </p:cNvPr>
          <p:cNvSpPr/>
          <p:nvPr/>
        </p:nvSpPr>
        <p:spPr>
          <a:xfrm>
            <a:off x="2988451" y="7871586"/>
            <a:ext cx="1704162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D0FD86C-1BE1-4186-AEF4-F454096764E3}"/>
              </a:ext>
            </a:extLst>
          </p:cNvPr>
          <p:cNvSpPr/>
          <p:nvPr/>
        </p:nvSpPr>
        <p:spPr>
          <a:xfrm>
            <a:off x="6303967" y="7930116"/>
            <a:ext cx="1147156" cy="1970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85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85C3E60-4BB4-4AC4-B092-8448FE10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739" y="966494"/>
            <a:ext cx="6408932" cy="83942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potion get to the cauldron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50C1526-47B8-49B2-9B50-EFCB11F4E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7973" y="1166088"/>
            <a:ext cx="1278859" cy="1675013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36B5197C-9DCA-46F2-A12C-5E59DBAAE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303" y="7892779"/>
            <a:ext cx="2078220" cy="1845541"/>
          </a:xfrm>
          <a:prstGeom prst="rect">
            <a:avLst/>
          </a:prstGeom>
        </p:spPr>
      </p:pic>
      <p:pic>
        <p:nvPicPr>
          <p:cNvPr id="9" name="img3-20190913081251-M-2-S">
            <a:extLst>
              <a:ext uri="{FF2B5EF4-FFF2-40B4-BE49-F238E27FC236}">
                <a16:creationId xmlns:a16="http://schemas.microsoft.com/office/drawing/2014/main" id="{447A21F0-A74F-4CDF-8011-2954952940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00" y="2425568"/>
            <a:ext cx="5283200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096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screenshot of a cell phone&#10;&#10;Description automatically generated">
            <a:extLst>
              <a:ext uri="{FF2B5EF4-FFF2-40B4-BE49-F238E27FC236}">
                <a16:creationId xmlns:a16="http://schemas.microsoft.com/office/drawing/2014/main" id="{57A26C96-7FC0-4441-A231-E2FE25F23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Unscramble the words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F06B73-E3FB-4976-B8C6-2B3FE5622AC5}"/>
              </a:ext>
            </a:extLst>
          </p:cNvPr>
          <p:cNvSpPr txBox="1"/>
          <p:nvPr/>
        </p:nvSpPr>
        <p:spPr>
          <a:xfrm>
            <a:off x="864754" y="2872482"/>
            <a:ext cx="5070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Oob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Tocoerb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Nithg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Mrboo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Ptiono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Arpnk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Ascre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reDaual</a:t>
            </a:r>
            <a:endParaRPr lang="en-US" sz="2400" dirty="0">
              <a:latin typeface="Bebas Neue" panose="020B0606020202050201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ierpsd</a:t>
            </a:r>
            <a:endParaRPr lang="en-US" sz="2400" dirty="0">
              <a:latin typeface="Bebas Neue" panose="020B0606020202050201" pitchFamily="34" charset="0"/>
            </a:endParaRPr>
          </a:p>
        </p:txBody>
      </p:sp>
      <p:graphicFrame>
        <p:nvGraphicFramePr>
          <p:cNvPr id="45" name="Table 45">
            <a:extLst>
              <a:ext uri="{FF2B5EF4-FFF2-40B4-BE49-F238E27FC236}">
                <a16:creationId xmlns:a16="http://schemas.microsoft.com/office/drawing/2014/main" id="{AE793C20-65EF-4E6A-B8C2-EB1B541DE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397531"/>
              </p:ext>
            </p:extLst>
          </p:nvPr>
        </p:nvGraphicFramePr>
        <p:xfrm>
          <a:off x="3364346" y="2276863"/>
          <a:ext cx="3543300" cy="415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300">
                  <a:extLst>
                    <a:ext uri="{9D8B030D-6E8A-4147-A177-3AD203B41FA5}">
                      <a16:colId xmlns:a16="http://schemas.microsoft.com/office/drawing/2014/main" val="239047875"/>
                    </a:ext>
                  </a:extLst>
                </a:gridCol>
              </a:tblGrid>
              <a:tr h="404575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boo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83846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October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052373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night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8367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broom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664865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potion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74799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prank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582597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scare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726857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Dracula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580088"/>
                  </a:ext>
                </a:extLst>
              </a:tr>
              <a:tr h="46219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Bebas Neue" panose="020B0606020202050201" pitchFamily="34" charset="0"/>
                        </a:rPr>
                        <a:t>spider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425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7171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0CFCB7-07C0-4791-9BCA-AF99DBBD4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405" y="904711"/>
            <a:ext cx="3981662" cy="39816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6652A9-D6EE-4E5A-967E-E19FC2AB0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3" y="1848919"/>
            <a:ext cx="1146147" cy="29994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CFFD66-0CE7-40B7-9459-AE13C7555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659" y="1909523"/>
            <a:ext cx="1804572" cy="30482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B1B92E-4492-4594-83E5-507C500FB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2784" y="5398122"/>
            <a:ext cx="3987130" cy="39871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26535F-79F9-4CB2-9955-B4D7638FD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191" y="5830581"/>
            <a:ext cx="1804572" cy="30482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DF8CF2-DFF7-4921-9792-7221CE5E9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80027" y="5708724"/>
            <a:ext cx="1146147" cy="2999492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781027B2-3ADF-4E1B-AAEA-274E0446DA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405" y="8520472"/>
            <a:ext cx="1390727" cy="884172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AD349537-BD6E-4CB8-853D-7E159AE694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3062">
            <a:off x="5299873" y="8049280"/>
            <a:ext cx="902042" cy="1353891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96842E3E-BE6D-4D3A-AA84-3E8AF97560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2085" y="5300974"/>
            <a:ext cx="939822" cy="70917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04F7978-56B9-47D3-AD1C-706D6E9E671B}"/>
              </a:ext>
            </a:extLst>
          </p:cNvPr>
          <p:cNvSpPr/>
          <p:nvPr/>
        </p:nvSpPr>
        <p:spPr>
          <a:xfrm>
            <a:off x="469900" y="5708724"/>
            <a:ext cx="1580800" cy="34237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403BA9D-764A-4B09-8360-254119196A96}"/>
              </a:ext>
            </a:extLst>
          </p:cNvPr>
          <p:cNvSpPr/>
          <p:nvPr/>
        </p:nvSpPr>
        <p:spPr>
          <a:xfrm>
            <a:off x="5779190" y="5386603"/>
            <a:ext cx="1580800" cy="34237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29F76AC-BDA6-4FB8-9378-F6DBEB3195CE}"/>
              </a:ext>
            </a:extLst>
          </p:cNvPr>
          <p:cNvSpPr/>
          <p:nvPr/>
        </p:nvSpPr>
        <p:spPr>
          <a:xfrm>
            <a:off x="4750025" y="7650674"/>
            <a:ext cx="1580800" cy="1977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76B10B4-806A-412E-A86B-B043869D938A}"/>
              </a:ext>
            </a:extLst>
          </p:cNvPr>
          <p:cNvSpPr/>
          <p:nvPr/>
        </p:nvSpPr>
        <p:spPr>
          <a:xfrm>
            <a:off x="1814349" y="7737641"/>
            <a:ext cx="1580800" cy="1977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CC6EA-8226-4391-9CFB-148C1D417AEB}"/>
              </a:ext>
            </a:extLst>
          </p:cNvPr>
          <p:cNvSpPr/>
          <p:nvPr/>
        </p:nvSpPr>
        <p:spPr>
          <a:xfrm>
            <a:off x="1469795" y="5068566"/>
            <a:ext cx="1580800" cy="12052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237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the crystal ball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A14C48C-71E4-433A-B3E3-9ABF48060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20987"/>
            <a:ext cx="694909" cy="1778944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10167F2C-5449-48F1-A738-180F2FE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840" y="8902810"/>
            <a:ext cx="1431560" cy="8257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E84AA3-659E-4127-A094-816E1D90B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84" y="2273300"/>
            <a:ext cx="6316600" cy="63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828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/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/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145AD85-E8C3-4DD8-B2E6-A185A0B8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7" y="1551811"/>
            <a:ext cx="658371" cy="136064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2F7A391-63BE-426E-AD9F-C4E6DF96C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13" y="1746769"/>
            <a:ext cx="1120560" cy="108567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963A862D-60DF-436D-87DD-A7125EF163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50" y="1417646"/>
            <a:ext cx="1120561" cy="1494810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2DDB3A5D-CB7D-4989-B673-64D3BDD71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495" y="1484728"/>
            <a:ext cx="658371" cy="1360645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E227E09D-4DDA-4789-B20A-0D0559AF8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04" y="8310782"/>
            <a:ext cx="1120560" cy="1085670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FBB7294F-BB30-4250-83F7-8E1DBE2E99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2" y="3394371"/>
            <a:ext cx="1105919" cy="63792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7D96D86B-ABD4-444A-9C23-C564BBA954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731" y="3314354"/>
            <a:ext cx="1217542" cy="7740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AAD88C-A13B-4488-859D-21ABC9F3F6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97" y="2955343"/>
            <a:ext cx="884606" cy="1494810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6428BB96-4EB8-4F73-9D03-F20BFEB84C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20" y="3394371"/>
            <a:ext cx="1105919" cy="637927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70C9123-E07C-4A50-AB23-D290E9E06C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3" y="4582244"/>
            <a:ext cx="742645" cy="1373969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AF9178C7-FABA-4A12-8B1C-C4CA2D423E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02" y="4621146"/>
            <a:ext cx="863581" cy="129616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7BFA1642-1361-4FEC-B02A-6C537DF52D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97" y="4707328"/>
            <a:ext cx="923812" cy="120998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CA862F3B-A713-402E-8F84-A90162F6DA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356" y="4581296"/>
            <a:ext cx="742645" cy="1373969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446C5D0D-0430-4733-804C-F47C148FE3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10" y="8196570"/>
            <a:ext cx="863581" cy="1296164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4495D3B1-9D73-4500-8566-906F56B191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62" y="6018000"/>
            <a:ext cx="960896" cy="1569307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2DF1ED93-2B5A-4750-B017-F9513AA42D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02" y="6039268"/>
            <a:ext cx="694066" cy="156930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2F9F5C3-390A-4B2F-8E8C-191B701380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669" y="6159128"/>
            <a:ext cx="888721" cy="1373969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2A9D4995-BF06-4D84-AC34-CD3CBE43F7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230" y="6061458"/>
            <a:ext cx="960896" cy="1569307"/>
          </a:xfrm>
          <a:prstGeom prst="rect">
            <a:avLst/>
          </a:prstGeom>
        </p:spPr>
      </p:pic>
      <p:pic>
        <p:nvPicPr>
          <p:cNvPr id="56" name="Picture 55" descr="A close up of a logo&#10;&#10;Description automatically generated">
            <a:extLst>
              <a:ext uri="{FF2B5EF4-FFF2-40B4-BE49-F238E27FC236}">
                <a16:creationId xmlns:a16="http://schemas.microsoft.com/office/drawing/2014/main" id="{A2860CA2-0EE2-4C43-BDDB-57D6F874C1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343" y="8068963"/>
            <a:ext cx="694066" cy="1569307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3224AB3B-F886-4303-8145-DBA24A1F6F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040" y="8457618"/>
            <a:ext cx="1217542" cy="774067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1F406763-FFAB-45C3-AE7C-B23B3B23E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050" y="1725243"/>
            <a:ext cx="1120560" cy="108567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19534440-C501-46CF-AE54-21A5480855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135" y="3394371"/>
            <a:ext cx="1217542" cy="77406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E155E12F-6F34-44B0-BA5D-F4BE3E0834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791" y="4664237"/>
            <a:ext cx="863581" cy="129616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8108430A-C9EE-4F09-913F-F992B2F7C13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548" y="6061458"/>
            <a:ext cx="694066" cy="1569307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333725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40B3DA28-9608-481C-B60D-C72AEA686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881464"/>
              </p:ext>
            </p:extLst>
          </p:nvPr>
        </p:nvGraphicFramePr>
        <p:xfrm>
          <a:off x="699805" y="4705389"/>
          <a:ext cx="4013200" cy="4542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32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72657">
                <a:tc>
                  <a:txBody>
                    <a:bodyPr/>
                    <a:lstStyle/>
                    <a:p>
                      <a:pPr marL="457200" indent="-457200">
                        <a:buFontTx/>
                        <a:buAutoNum type="arabicPeriod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Bats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 Skeleton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 Eerie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72657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 Web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 Pumpkin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 Zombie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443599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 Cat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783770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 Howl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58922"/>
                  </a:ext>
                </a:extLst>
              </a:tr>
              <a:tr h="53041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 ghost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32044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Unscramble the words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B32FF4-0A09-49B7-BA7B-64530701327E}"/>
              </a:ext>
            </a:extLst>
          </p:cNvPr>
          <p:cNvSpPr/>
          <p:nvPr/>
        </p:nvSpPr>
        <p:spPr>
          <a:xfrm>
            <a:off x="3792765" y="1035776"/>
            <a:ext cx="3275295" cy="341632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tbas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ltoesnke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reiee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ebw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nmpkiup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eoimzb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Bebas Neue" panose="020B0606020202050201" pitchFamily="34" charset="0"/>
              </a:rPr>
              <a:t>tac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olhw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ghtso</a:t>
            </a:r>
            <a:endParaRPr lang="en-US" sz="2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5358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Frankenstein get to the pumpkin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E6FFD4A4-9A2C-4926-8F95-79CB25871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169" y="1295398"/>
            <a:ext cx="1222995" cy="2765231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160A00B-6DB2-4739-92BE-03F604A95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291" y="8333135"/>
            <a:ext cx="2114810" cy="134451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D7BD529-A49D-490E-AFC0-16B341BAF12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99" y="1756855"/>
            <a:ext cx="7412738" cy="72526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C0E76D-C146-4036-93DB-26DE6D885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5164" y="2678013"/>
            <a:ext cx="5410332" cy="541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615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1FB8BE8-49B2-4FB5-8EC3-6C244D722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3073377" y="6707525"/>
            <a:ext cx="6121424" cy="347787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apples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October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bats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owl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scare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spirit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skull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spell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creepy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cauldron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sweets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203384D-0A67-443B-8591-B95480014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18887"/>
              </p:ext>
            </p:extLst>
          </p:nvPr>
        </p:nvGraphicFramePr>
        <p:xfrm>
          <a:off x="534987" y="1866900"/>
          <a:ext cx="6702426" cy="4114800"/>
        </p:xfrm>
        <a:graphic>
          <a:graphicData uri="http://schemas.openxmlformats.org/drawingml/2006/table">
            <a:tbl>
              <a:tblPr/>
              <a:tblGrid>
                <a:gridCol w="744714">
                  <a:extLst>
                    <a:ext uri="{9D8B030D-6E8A-4147-A177-3AD203B41FA5}">
                      <a16:colId xmlns:a16="http://schemas.microsoft.com/office/drawing/2014/main" val="34038992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196172071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1785803006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650489554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99902977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861537310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99779875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20567613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876725518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01001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565604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67160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962543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97245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205549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565169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61315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851909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81548F29-CBE4-47EE-8701-5F8E6528CAD8}"/>
              </a:ext>
            </a:extLst>
          </p:cNvPr>
          <p:cNvSpPr/>
          <p:nvPr/>
        </p:nvSpPr>
        <p:spPr>
          <a:xfrm>
            <a:off x="3625850" y="1866899"/>
            <a:ext cx="520700" cy="27370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E76D0DE-3FDF-4AE7-B278-AF1C8D49C7B8}"/>
              </a:ext>
            </a:extLst>
          </p:cNvPr>
          <p:cNvSpPr/>
          <p:nvPr/>
        </p:nvSpPr>
        <p:spPr>
          <a:xfrm>
            <a:off x="1403350" y="1866900"/>
            <a:ext cx="520700" cy="3162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9A9D155-3825-49C3-91DD-458A021971E8}"/>
              </a:ext>
            </a:extLst>
          </p:cNvPr>
          <p:cNvSpPr/>
          <p:nvPr/>
        </p:nvSpPr>
        <p:spPr>
          <a:xfrm>
            <a:off x="2948780" y="1739900"/>
            <a:ext cx="2639219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CBFAD1-61B4-434B-AD7E-865237082DA5}"/>
              </a:ext>
            </a:extLst>
          </p:cNvPr>
          <p:cNvSpPr/>
          <p:nvPr/>
        </p:nvSpPr>
        <p:spPr>
          <a:xfrm rot="19748763">
            <a:off x="3261122" y="4945541"/>
            <a:ext cx="2639219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A4F8A3A-F1E0-4880-918C-F547AD97CDAF}"/>
              </a:ext>
            </a:extLst>
          </p:cNvPr>
          <p:cNvSpPr/>
          <p:nvPr/>
        </p:nvSpPr>
        <p:spPr>
          <a:xfrm rot="5400000">
            <a:off x="921913" y="5007091"/>
            <a:ext cx="1441219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AC7F31C-1044-443E-8CCA-58B3B779B61A}"/>
              </a:ext>
            </a:extLst>
          </p:cNvPr>
          <p:cNvSpPr/>
          <p:nvPr/>
        </p:nvSpPr>
        <p:spPr>
          <a:xfrm rot="5400000">
            <a:off x="4933983" y="2686055"/>
            <a:ext cx="2324098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22F8A8-8F04-47F1-9797-E1D2F4AE11CB}"/>
              </a:ext>
            </a:extLst>
          </p:cNvPr>
          <p:cNvSpPr/>
          <p:nvPr/>
        </p:nvSpPr>
        <p:spPr>
          <a:xfrm rot="5400000">
            <a:off x="1036241" y="3377010"/>
            <a:ext cx="2639219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12C0830-AE94-4DD1-AF3E-3F4F60FC94C4}"/>
              </a:ext>
            </a:extLst>
          </p:cNvPr>
          <p:cNvSpPr/>
          <p:nvPr/>
        </p:nvSpPr>
        <p:spPr>
          <a:xfrm rot="1964245">
            <a:off x="2509544" y="3639118"/>
            <a:ext cx="4208098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66CDD91-F1A3-4F28-8BD6-D702394DCF7F}"/>
              </a:ext>
            </a:extLst>
          </p:cNvPr>
          <p:cNvSpPr/>
          <p:nvPr/>
        </p:nvSpPr>
        <p:spPr>
          <a:xfrm rot="19672132">
            <a:off x="1671861" y="4553394"/>
            <a:ext cx="4238408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F82AC7C-C3EF-4D75-9AAD-EDD565E88E28}"/>
              </a:ext>
            </a:extLst>
          </p:cNvPr>
          <p:cNvSpPr/>
          <p:nvPr/>
        </p:nvSpPr>
        <p:spPr>
          <a:xfrm>
            <a:off x="2114262" y="4521711"/>
            <a:ext cx="4440869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64EA5A-1ADA-4C18-BA16-B2216C514E5A}"/>
              </a:ext>
            </a:extLst>
          </p:cNvPr>
          <p:cNvSpPr/>
          <p:nvPr/>
        </p:nvSpPr>
        <p:spPr>
          <a:xfrm>
            <a:off x="2751678" y="2222353"/>
            <a:ext cx="4480523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E5E8068-E668-46E9-ACAD-656045470419}"/>
              </a:ext>
            </a:extLst>
          </p:cNvPr>
          <p:cNvSpPr/>
          <p:nvPr/>
        </p:nvSpPr>
        <p:spPr>
          <a:xfrm>
            <a:off x="635001" y="3140888"/>
            <a:ext cx="5822140" cy="63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7344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C72A3FB-DADB-4BCF-8E5F-E5E07F281E9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2" y="3508864"/>
            <a:ext cx="6070600" cy="6974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66700" y="319403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mummy get to the candy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F1D44A85-B5AD-42DE-AEFB-69B8E2A49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1095576"/>
            <a:ext cx="929232" cy="1920429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8F4EC4C7-AFB7-4474-9981-4358553AC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35" y="8464324"/>
            <a:ext cx="930929" cy="12107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4BE3067-B897-4F21-A8E9-45E7B0C0C5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292" y="2451100"/>
            <a:ext cx="5880232" cy="588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2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nedrawing, map&#10;&#10;Description automatically generated">
            <a:extLst>
              <a:ext uri="{FF2B5EF4-FFF2-40B4-BE49-F238E27FC236}">
                <a16:creationId xmlns:a16="http://schemas.microsoft.com/office/drawing/2014/main" id="{593CDFFF-153D-46BD-84C8-867C20AB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289" y="1178801"/>
            <a:ext cx="3013821" cy="3992397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505673B-BB83-47FD-A764-4FE2E7E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38" y="2628900"/>
            <a:ext cx="1166962" cy="215900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C0924947-F0C9-4F92-B11E-0AA906D9D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79" y="3060700"/>
            <a:ext cx="1338293" cy="1727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4FD10F-B990-4264-8CC8-804300F122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397" y="5394626"/>
            <a:ext cx="3017782" cy="39932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BFCADE-2D09-4585-BEAB-D5B5A0CEF9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6067" y="7519707"/>
            <a:ext cx="1341236" cy="1725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EE92CC-0A62-48FF-A132-155F5929AB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581" y="7121505"/>
            <a:ext cx="1164437" cy="2158171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44EA784-EE17-4821-919D-5BB45590D2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5693">
            <a:off x="484581" y="5344286"/>
            <a:ext cx="1254347" cy="128134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84AD688-899A-4794-8454-2F67146291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00" y="7995836"/>
            <a:ext cx="901841" cy="883763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C62221A-B210-439E-AFD3-C254F84D82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237">
            <a:off x="5033615" y="6438345"/>
            <a:ext cx="1469549" cy="196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39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781FB-D879-463C-AEFD-EA7FD39B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067950"/>
            <a:ext cx="3825882" cy="37649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E0772D-D836-4BE1-B9F9-FEA0B6F57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87" y="1687701"/>
            <a:ext cx="1268078" cy="32433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2DBA51-9B48-4A81-AA66-AAAA9DADF9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632" y="3309378"/>
            <a:ext cx="1541481" cy="13702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B611EA-79EB-4423-9C79-F5A7658AF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674" y="5641375"/>
            <a:ext cx="3828620" cy="37676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70B00-524F-4A18-88A7-EEBB53D80D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200" y="5308376"/>
            <a:ext cx="965200" cy="8583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2D6A84-69B0-43F6-B05C-201F202EB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73403" y="5903525"/>
            <a:ext cx="1268078" cy="3243353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F0ED036-9C8E-429F-BE02-9921E3E3D0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8" y="8053236"/>
            <a:ext cx="1190196" cy="1056941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DF15CE19-FC40-44B2-97AE-674C83CE25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512" y="6985036"/>
            <a:ext cx="824823" cy="108032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F7656F6-E843-419C-BC54-2A6F284DDCAC}"/>
              </a:ext>
            </a:extLst>
          </p:cNvPr>
          <p:cNvSpPr/>
          <p:nvPr/>
        </p:nvSpPr>
        <p:spPr>
          <a:xfrm>
            <a:off x="2938206" y="5087485"/>
            <a:ext cx="1337188" cy="148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4302551-85BA-4199-9B0E-EEDA3CF80205}"/>
              </a:ext>
            </a:extLst>
          </p:cNvPr>
          <p:cNvSpPr/>
          <p:nvPr/>
        </p:nvSpPr>
        <p:spPr>
          <a:xfrm>
            <a:off x="475737" y="7907889"/>
            <a:ext cx="1337188" cy="148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AB67217-90C8-44E9-BEC9-6F34C6477573}"/>
              </a:ext>
            </a:extLst>
          </p:cNvPr>
          <p:cNvSpPr/>
          <p:nvPr/>
        </p:nvSpPr>
        <p:spPr>
          <a:xfrm>
            <a:off x="5761293" y="5695334"/>
            <a:ext cx="1420819" cy="36984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8AC89EE-AF8A-4290-9FCE-BE25565CE9B5}"/>
              </a:ext>
            </a:extLst>
          </p:cNvPr>
          <p:cNvSpPr/>
          <p:nvPr/>
        </p:nvSpPr>
        <p:spPr>
          <a:xfrm>
            <a:off x="1159826" y="6705600"/>
            <a:ext cx="1337188" cy="148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584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/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/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544714" y="5085951"/>
            <a:ext cx="1068742" cy="679466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714" y="5172542"/>
            <a:ext cx="1402606" cy="891724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8713489"/>
            <a:ext cx="1402606" cy="891724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4564412" y="7223157"/>
            <a:ext cx="1402606" cy="891724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934125" y="8387501"/>
            <a:ext cx="1025503" cy="651976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2810687" y="6062699"/>
            <a:ext cx="964186" cy="125403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82896" y="5200322"/>
            <a:ext cx="458668" cy="596549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6384086" y="5130718"/>
            <a:ext cx="964186" cy="1254032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1633102" y="5092389"/>
            <a:ext cx="1503177" cy="1205524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689455" y="8568416"/>
            <a:ext cx="983197" cy="788508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139" y="7292455"/>
            <a:ext cx="996396" cy="799094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55" y="7855367"/>
            <a:ext cx="1503177" cy="1205524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6" y="6697952"/>
            <a:ext cx="1533852" cy="1157415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397" y="6298405"/>
            <a:ext cx="1058991" cy="79909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CA4EAD8E-294D-4938-B1E2-CDA754585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827818" y="5922930"/>
            <a:ext cx="458668" cy="596549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E58D8B76-94A1-4B83-9872-FDF2DB2D5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212635" y="6574528"/>
            <a:ext cx="458668" cy="596549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E8E6DCA1-4543-45F6-B86B-DF530E8B2D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533376" y="7845626"/>
            <a:ext cx="983197" cy="78850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DA4E0495-5CB7-4E47-9B6B-D6C28C0F8A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220633" y="8938797"/>
            <a:ext cx="983197" cy="788508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86736A11-A311-46D9-AAC4-9B6D1223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830229" y="7134441"/>
            <a:ext cx="1025503" cy="65197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FAA42E5-412B-45BC-9B2A-92A56739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3268943" y="7608819"/>
            <a:ext cx="1025503" cy="651976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49885049-2365-4F32-B461-3A4C1B1D8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794937" y="6477117"/>
            <a:ext cx="1025503" cy="651976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5AAE15D-5369-4F71-B2C1-C554307FC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641" y="8302233"/>
            <a:ext cx="1058991" cy="799094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060252F0-4F61-47AB-A36A-A7B3C276C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93" y="8933505"/>
            <a:ext cx="1058991" cy="799094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F8E7F17E-BE60-4700-9FCB-70606238B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57" y="8933505"/>
            <a:ext cx="1058991" cy="799094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D80ACFB0-2CC4-4681-8D25-DFFF44C58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4353436" y="9114897"/>
            <a:ext cx="458668" cy="596549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4B60A569-A13A-423F-AACA-422883B5F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745273" y="9180581"/>
            <a:ext cx="458668" cy="596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08FEF9-E782-4E26-B6D9-AFCC35562B81}"/>
              </a:ext>
            </a:extLst>
          </p:cNvPr>
          <p:cNvSpPr txBox="1"/>
          <p:nvPr/>
        </p:nvSpPr>
        <p:spPr>
          <a:xfrm>
            <a:off x="2244811" y="1727200"/>
            <a:ext cx="114094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ebas Neue" panose="020B0606020202050201" pitchFamily="34" charset="0"/>
              </a:rPr>
              <a:t>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D9F788D-992B-44A3-932B-5CB251565888}"/>
              </a:ext>
            </a:extLst>
          </p:cNvPr>
          <p:cNvSpPr txBox="1"/>
          <p:nvPr/>
        </p:nvSpPr>
        <p:spPr>
          <a:xfrm>
            <a:off x="2272161" y="3340182"/>
            <a:ext cx="114094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ebas Neue" panose="020B0606020202050201" pitchFamily="34" charset="0"/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3E9764C-2999-4B51-AF99-071739D54322}"/>
              </a:ext>
            </a:extLst>
          </p:cNvPr>
          <p:cNvSpPr txBox="1"/>
          <p:nvPr/>
        </p:nvSpPr>
        <p:spPr>
          <a:xfrm>
            <a:off x="5856512" y="1739195"/>
            <a:ext cx="114094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ebas Neue" panose="020B0606020202050201" pitchFamily="34" charset="0"/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C49E3EE-B314-4821-B014-695EA9E0838F}"/>
              </a:ext>
            </a:extLst>
          </p:cNvPr>
          <p:cNvSpPr txBox="1"/>
          <p:nvPr/>
        </p:nvSpPr>
        <p:spPr>
          <a:xfrm>
            <a:off x="5876406" y="3325937"/>
            <a:ext cx="114094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ebas Neue" panose="020B0606020202050201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883892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bat get to the coffin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2CB8D84-7847-4091-AD8A-8F808A724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169" y="967469"/>
            <a:ext cx="1793246" cy="135314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0D8D29FD-7A30-48DE-A56C-9A466154A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7886">
            <a:off x="5581114" y="8445981"/>
            <a:ext cx="1724158" cy="1561618"/>
          </a:xfrm>
          <a:prstGeom prst="rect">
            <a:avLst/>
          </a:prstGeom>
        </p:spPr>
      </p:pic>
      <p:pic>
        <p:nvPicPr>
          <p:cNvPr id="7" name="img3-20190913081251-M-4-S">
            <a:extLst>
              <a:ext uri="{FF2B5EF4-FFF2-40B4-BE49-F238E27FC236}">
                <a16:creationId xmlns:a16="http://schemas.microsoft.com/office/drawing/2014/main" id="{9CE3AEAC-A4D2-4182-9F6C-FE7D91E8EC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095" y="2474711"/>
            <a:ext cx="5990209" cy="59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240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2184401" y="7734309"/>
            <a:ext cx="7277100" cy="347787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mummy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monster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blackcat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 err="1">
                <a:latin typeface="Bebas Neue" panose="020B0606020202050201" pitchFamily="34" charset="0"/>
              </a:rPr>
              <a:t>Trickortreat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Magicwand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CandyCorn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Cackle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cemetery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jackolantern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scarecrow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0B9BF2-4D28-4B2B-A9F5-19C8E028D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45" y="641700"/>
            <a:ext cx="6876709" cy="687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077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192817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bat get to </a:t>
            </a:r>
            <a:r>
              <a:rPr lang="en-US" sz="3200" dirty="0" err="1">
                <a:latin typeface="Bebas Neue" panose="020B0606020202050201" pitchFamily="34" charset="0"/>
              </a:rPr>
              <a:t>dracula</a:t>
            </a:r>
            <a:endParaRPr lang="en-US" sz="3200" dirty="0">
              <a:latin typeface="Bebas Neue" panose="020B0606020202050201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A582D-3CCF-4CC9-99CA-E58E1BE0E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63" y="8216901"/>
            <a:ext cx="1083307" cy="161290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F8505272-15CF-4D37-BD66-8FADA5C87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7952" y="813375"/>
            <a:ext cx="1163602" cy="878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8BE14E-80AC-42CB-AA1B-461F11891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0" y="1854200"/>
            <a:ext cx="635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230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0D5EB35-D63B-48AB-9D1E-BB65965ECE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39" y="337814"/>
            <a:ext cx="4782322" cy="585217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EC995E-309E-4B26-A593-6BDBEDE5B600}"/>
              </a:ext>
            </a:extLst>
          </p:cNvPr>
          <p:cNvGraphicFramePr>
            <a:graphicFrameLocks noGrp="1"/>
          </p:cNvGraphicFramePr>
          <p:nvPr/>
        </p:nvGraphicFramePr>
        <p:xfrm>
          <a:off x="393700" y="337814"/>
          <a:ext cx="7010400" cy="7282016"/>
        </p:xfrm>
        <a:graphic>
          <a:graphicData uri="http://schemas.openxmlformats.org/drawingml/2006/table">
            <a:tbl>
              <a:tblPr/>
              <a:tblGrid>
                <a:gridCol w="292100">
                  <a:extLst>
                    <a:ext uri="{9D8B030D-6E8A-4147-A177-3AD203B41FA5}">
                      <a16:colId xmlns:a16="http://schemas.microsoft.com/office/drawing/2014/main" val="193903895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45339062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346130361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95626376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15667386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15843726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149626107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624870627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73198264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40887829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37598536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30085130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445449071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20287360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16062083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2597747273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595460258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44554480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06787862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78956205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780694514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306219125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412242609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3943845456"/>
                    </a:ext>
                  </a:extLst>
                </a:gridCol>
              </a:tblGrid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79356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29191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912574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80182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311192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63849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934698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637511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9906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273808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63603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14394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692266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496591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271865"/>
                  </a:ext>
                </a:extLst>
              </a:tr>
              <a:tr h="43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marL="89366" marR="89366" marT="44683" marB="446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66977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8ACFE141-6E57-4E94-9344-1211571FA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7502465"/>
            <a:ext cx="7277111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Says, "I want to suck your blood"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walking 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say on Halloween to get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October 31st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Big, orange, and you can carve 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Made of bones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Flies on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Where a ghost lives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wear on Halloween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the witch creates potions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a scary creature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the witch puts in her cauldron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894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her broom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6BD36E-2B53-474B-85CE-67AB55A1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7" y="620158"/>
            <a:ext cx="1161402" cy="1795536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ED69BF3-CCD1-4601-A105-2BEA62118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9282">
            <a:off x="6673187" y="8286222"/>
            <a:ext cx="1023293" cy="15358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A9101A-38CE-402C-97EF-797CFABED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392" y="2415694"/>
            <a:ext cx="6305616" cy="630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690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22A87DE-8485-47F8-9D1C-0F84DB77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93" y="1021804"/>
            <a:ext cx="7090586" cy="6422142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D87598F-A336-4AB3-AD36-DBFE54DE8DDD}"/>
              </a:ext>
            </a:extLst>
          </p:cNvPr>
          <p:cNvGraphicFramePr>
            <a:graphicFrameLocks noGrp="1"/>
          </p:cNvGraphicFramePr>
          <p:nvPr/>
        </p:nvGraphicFramePr>
        <p:xfrm>
          <a:off x="382427" y="346675"/>
          <a:ext cx="7090580" cy="7772400"/>
        </p:xfrm>
        <a:graphic>
          <a:graphicData uri="http://schemas.openxmlformats.org/drawingml/2006/table">
            <a:tbl>
              <a:tblPr/>
              <a:tblGrid>
                <a:gridCol w="354529">
                  <a:extLst>
                    <a:ext uri="{9D8B030D-6E8A-4147-A177-3AD203B41FA5}">
                      <a16:colId xmlns:a16="http://schemas.microsoft.com/office/drawing/2014/main" val="1538595013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39789112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34248904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70414034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66878447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171506847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4480511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86413198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232691050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23777191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070549032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839373047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516653374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842749156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1040801725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2201332409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06856831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4289923375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637055401"/>
                    </a:ext>
                  </a:extLst>
                </a:gridCol>
                <a:gridCol w="354529">
                  <a:extLst>
                    <a:ext uri="{9D8B030D-6E8A-4147-A177-3AD203B41FA5}">
                      <a16:colId xmlns:a16="http://schemas.microsoft.com/office/drawing/2014/main" val="3519022359"/>
                    </a:ext>
                  </a:extLst>
                </a:gridCol>
              </a:tblGrid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808075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855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3304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94877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52606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9906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72825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27611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10904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34736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785891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065645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007120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943762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 err="1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  <a:endParaRPr lang="en-US" sz="240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032088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812217"/>
                  </a:ext>
                </a:extLst>
              </a:tr>
              <a:tr h="415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58856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4126B263-4C03-4E3B-B2D8-2B4D42B97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45" y="8075473"/>
            <a:ext cx="7100455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Dracula sleeps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color of a cauldron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Dipped in a sweet coating and served on a stick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Bride of Frankenstein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appearance of a ghost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laugh of a witch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cat the witch has around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Has bolts on the side of his head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Use this to see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Wear over your eyes and nose for a disguise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Yellow, white and orange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Hoots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7246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1547032" y="7105206"/>
            <a:ext cx="6580968" cy="378565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skeleton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ectoplasm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hauntedhouse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spider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skull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witch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orange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 err="1">
                <a:latin typeface="Bebas Neue" panose="020B0606020202050201" pitchFamily="34" charset="0"/>
              </a:rPr>
              <a:t>halloween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mask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disguise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magic</a:t>
            </a:r>
          </a:p>
          <a:p>
            <a:br>
              <a:rPr lang="en-US" sz="2000" dirty="0">
                <a:latin typeface="Bebas Neue" panose="020B0606020202050201" pitchFamily="34" charset="0"/>
              </a:rPr>
            </a:b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1260A1-A35A-4B2A-9AFE-38F5FA423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57" y="320674"/>
            <a:ext cx="6705286" cy="667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436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mummy get to the werewolf to go dancing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9FB41FD2-B5FD-4BDF-BD84-3E9D9B85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9" y="876807"/>
            <a:ext cx="1155190" cy="17540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57604B-5536-4797-A50D-C02DDD569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90" y="8255666"/>
            <a:ext cx="926410" cy="15741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EC4595-7B35-4B68-B356-32C343CB3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84" y="2451100"/>
            <a:ext cx="6108832" cy="610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26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5A9312E-55CF-4191-8031-42EA8C997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720928"/>
            <a:ext cx="526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ebas Neue" panose="020B0606020202050201" pitchFamily="34" charset="0"/>
              </a:rPr>
              <a:t>Write these Halloween words 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1257300" y="1121038"/>
            <a:ext cx="4718908" cy="19389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Monster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Spooky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Trick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Treat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Vampire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Dracula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Mummy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Spider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witch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C9B8123A-9906-41A3-8E4B-20AA6A4A8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231177"/>
              </p:ext>
            </p:extLst>
          </p:nvPr>
        </p:nvGraphicFramePr>
        <p:xfrm>
          <a:off x="1295400" y="3060030"/>
          <a:ext cx="5181600" cy="271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1696865808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169853841"/>
                    </a:ext>
                  </a:extLst>
                </a:gridCol>
              </a:tblGrid>
              <a:tr h="543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745507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31128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9468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0697452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9447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190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</a:t>
            </a:r>
            <a:r>
              <a:rPr lang="en-US" sz="3200" dirty="0" err="1">
                <a:latin typeface="Bebas Neue" panose="020B0606020202050201" pitchFamily="34" charset="0"/>
              </a:rPr>
              <a:t>mr.</a:t>
            </a:r>
            <a:r>
              <a:rPr lang="en-US" sz="3200" dirty="0">
                <a:latin typeface="Bebas Neue" panose="020B0606020202050201" pitchFamily="34" charset="0"/>
              </a:rPr>
              <a:t> bones get to the candy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D51953D-AECA-4D65-ADCC-AF027D256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63575"/>
            <a:ext cx="942313" cy="163955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08F391D0-D078-4D05-819D-53179ADAA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14" y="8819772"/>
            <a:ext cx="1042486" cy="1010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45B412-40CF-4F40-9868-33D34A9B1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618" y="2503125"/>
            <a:ext cx="6324732" cy="632473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4520F837-6425-4A77-8509-DBD46398975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79500"/>
            <a:ext cx="7191631" cy="853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64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Dracula and Friends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00CE3D5-8C50-4B51-91CA-6D7576BEF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50" y="2009346"/>
            <a:ext cx="760038" cy="171847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7E16A6D-D5BD-4BDC-949A-A99C49661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62" y="1976146"/>
            <a:ext cx="659905" cy="1718472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5C76D24-B146-4D3A-B521-B2CB71F48F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95" y="2009346"/>
            <a:ext cx="831512" cy="1718472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49AC9048-42FD-4AC3-B8B6-69884B14BA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68" y="2009346"/>
            <a:ext cx="760038" cy="171847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3FB70EE-D528-4F3F-8630-B8354D26B0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267" y="1938461"/>
            <a:ext cx="1147155" cy="1741839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B4A4DC8C-92A8-42BE-B4D1-E4ADDF5B62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46" y="1991526"/>
            <a:ext cx="760038" cy="1718472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268FA3CE-1D85-44B0-BC3D-BD5CACF2E1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6251">
            <a:off x="356047" y="4260856"/>
            <a:ext cx="1428709" cy="1294022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AAD45307-BB24-4053-AE5F-B9141FCF0C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0" y="4015740"/>
            <a:ext cx="1012867" cy="165418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2FE50EC-D3E9-46F0-A099-2342194349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005" y="4015740"/>
            <a:ext cx="1147405" cy="170833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DD49CCA-9867-4D05-9CFB-EEBE1520CB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206" y="4025879"/>
            <a:ext cx="1147405" cy="1708333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98981E4D-F017-43E4-8A32-62DA061FE4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135" y="4015740"/>
            <a:ext cx="831512" cy="1718472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5F002C91-F865-4BF4-AA19-4934E265FD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150" y="4010670"/>
            <a:ext cx="659905" cy="1718472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28705A81-BEB9-41F5-992D-B03B5BEA09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0" y="6056728"/>
            <a:ext cx="1278132" cy="1674061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0D6EF2FE-1433-45DC-A3F9-38D5A1AA58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90" y="6126113"/>
            <a:ext cx="1728853" cy="1535290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6ED8CC5A-330A-4742-8D9F-52106F9911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825" y="6056727"/>
            <a:ext cx="1278132" cy="1674061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8CA1AAF3-44C9-4B71-A496-8D9DE24BF53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15" y="6426200"/>
            <a:ext cx="1942869" cy="1235203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64BEBEDC-FE5C-49BD-9BB5-A9A88ED5B3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95" y="8066860"/>
            <a:ext cx="677771" cy="17350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008CA24-4825-4BF6-81B5-8984D2BD70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35" y="8060412"/>
            <a:ext cx="1126463" cy="1741520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104F88AA-7CAC-4670-8410-B2211422172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98" y="8027313"/>
            <a:ext cx="770866" cy="183337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C9E52F4-0E6E-4876-8C1B-0EE9E860AF4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97203" y="8110579"/>
            <a:ext cx="829128" cy="1719221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85D1D682-897A-4589-97CC-A8DC4DAF83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094" y="8044242"/>
            <a:ext cx="1147155" cy="1741839"/>
          </a:xfrm>
          <a:prstGeom prst="rect">
            <a:avLst/>
          </a:prstGeom>
        </p:spPr>
      </p:pic>
      <p:pic>
        <p:nvPicPr>
          <p:cNvPr id="58" name="Picture 57" descr="A close up of a logo&#10;&#10;Description automatically generated">
            <a:extLst>
              <a:ext uri="{FF2B5EF4-FFF2-40B4-BE49-F238E27FC236}">
                <a16:creationId xmlns:a16="http://schemas.microsoft.com/office/drawing/2014/main" id="{6DB789CC-CCAE-419E-9696-776C152191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217" y="8027313"/>
            <a:ext cx="770866" cy="1833379"/>
          </a:xfrm>
          <a:prstGeom prst="rect">
            <a:avLst/>
          </a:prstGeom>
        </p:spPr>
      </p:pic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76F595F6-D02A-40BF-9F63-0E9C92874BB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99" y="7991758"/>
            <a:ext cx="770866" cy="183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43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1327BA-EE6E-4D39-9C7E-1EEC68E99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620668"/>
              </p:ext>
            </p:extLst>
          </p:nvPr>
        </p:nvGraphicFramePr>
        <p:xfrm>
          <a:off x="825501" y="1349632"/>
          <a:ext cx="6070600" cy="2396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06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679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679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679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679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2511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My Favorite Halloween Costume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Write 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71848" y="5029200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</p:spTree>
    <p:extLst>
      <p:ext uri="{BB962C8B-B14F-4D97-AF65-F5344CB8AC3E}">
        <p14:creationId xmlns:p14="http://schemas.microsoft.com/office/powerpoint/2010/main" val="540622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4056</TotalTime>
  <Words>1151</Words>
  <Application>Microsoft Office PowerPoint</Application>
  <PresentationFormat>Custom</PresentationFormat>
  <Paragraphs>1626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Bebas Neue</vt:lpstr>
      <vt:lpstr>Calibri</vt:lpstr>
      <vt:lpstr>Calibri Light</vt:lpstr>
      <vt:lpstr>inherit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Puzzles  Solved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108</cp:revision>
  <dcterms:created xsi:type="dcterms:W3CDTF">2019-07-30T11:48:29Z</dcterms:created>
  <dcterms:modified xsi:type="dcterms:W3CDTF">2019-09-24T02:40:40Z</dcterms:modified>
</cp:coreProperties>
</file>